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1" r:id="rId4"/>
    <p:sldId id="267" r:id="rId5"/>
    <p:sldId id="258" r:id="rId6"/>
    <p:sldId id="263" r:id="rId7"/>
    <p:sldId id="259" r:id="rId8"/>
    <p:sldId id="262" r:id="rId9"/>
    <p:sldId id="260" r:id="rId10"/>
  </p:sldIdLst>
  <p:sldSz cx="12192000" cy="6858000"/>
  <p:notesSz cx="7104063" cy="10234613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50453D-F0BB-4F4A-BBF1-B6A7747EB9BB}" v="371" dt="2024-09-17T15:20:04.3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just format 1 - Dekorfärg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just format 3 - Dekorfärg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912" y="1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er Ramebäck" userId="1af6194f4fe3ee54" providerId="LiveId" clId="{CB50453D-F0BB-4F4A-BBF1-B6A7747EB9BB}"/>
    <pc:docChg chg="undo custSel addSld delSld modSld">
      <pc:chgData name="Christer Ramebäck" userId="1af6194f4fe3ee54" providerId="LiveId" clId="{CB50453D-F0BB-4F4A-BBF1-B6A7747EB9BB}" dt="2024-09-17T15:20:04.342" v="455" actId="6549"/>
      <pc:docMkLst>
        <pc:docMk/>
      </pc:docMkLst>
      <pc:sldChg chg="modSp">
        <pc:chgData name="Christer Ramebäck" userId="1af6194f4fe3ee54" providerId="LiveId" clId="{CB50453D-F0BB-4F4A-BBF1-B6A7747EB9BB}" dt="2024-09-17T14:56:05.521" v="7" actId="20577"/>
        <pc:sldMkLst>
          <pc:docMk/>
          <pc:sldMk cId="350676999" sldId="256"/>
        </pc:sldMkLst>
        <pc:spChg chg="mod">
          <ac:chgData name="Christer Ramebäck" userId="1af6194f4fe3ee54" providerId="LiveId" clId="{CB50453D-F0BB-4F4A-BBF1-B6A7747EB9BB}" dt="2024-09-17T14:56:05.521" v="7" actId="20577"/>
          <ac:spMkLst>
            <pc:docMk/>
            <pc:sldMk cId="350676999" sldId="256"/>
            <ac:spMk id="3" creationId="{25B18F17-61E7-4CFC-A398-AAA4352D44D7}"/>
          </ac:spMkLst>
        </pc:spChg>
      </pc:sldChg>
      <pc:sldChg chg="addSp delSp modSp mod">
        <pc:chgData name="Christer Ramebäck" userId="1af6194f4fe3ee54" providerId="LiveId" clId="{CB50453D-F0BB-4F4A-BBF1-B6A7747EB9BB}" dt="2024-09-17T15:11:19.642" v="288" actId="14100"/>
        <pc:sldMkLst>
          <pc:docMk/>
          <pc:sldMk cId="1042394189" sldId="258"/>
        </pc:sldMkLst>
        <pc:spChg chg="add del mod">
          <ac:chgData name="Christer Ramebäck" userId="1af6194f4fe3ee54" providerId="LiveId" clId="{CB50453D-F0BB-4F4A-BBF1-B6A7747EB9BB}" dt="2024-09-17T15:11:09.247" v="285"/>
          <ac:spMkLst>
            <pc:docMk/>
            <pc:sldMk cId="1042394189" sldId="258"/>
            <ac:spMk id="4" creationId="{B407A1DF-D5BB-4B6B-9953-60465B827A1D}"/>
          </ac:spMkLst>
        </pc:spChg>
        <pc:spChg chg="del">
          <ac:chgData name="Christer Ramebäck" userId="1af6194f4fe3ee54" providerId="LiveId" clId="{CB50453D-F0BB-4F4A-BBF1-B6A7747EB9BB}" dt="2024-09-17T15:11:16.425" v="287" actId="478"/>
          <ac:spMkLst>
            <pc:docMk/>
            <pc:sldMk cId="1042394189" sldId="258"/>
            <ac:spMk id="16" creationId="{B6B01D27-0517-4BD2-8DBC-9C82B7E5B657}"/>
          </ac:spMkLst>
        </pc:spChg>
        <pc:picChg chg="add mod">
          <ac:chgData name="Christer Ramebäck" userId="1af6194f4fe3ee54" providerId="LiveId" clId="{CB50453D-F0BB-4F4A-BBF1-B6A7747EB9BB}" dt="2024-09-17T15:11:19.642" v="288" actId="14100"/>
          <ac:picMkLst>
            <pc:docMk/>
            <pc:sldMk cId="1042394189" sldId="258"/>
            <ac:picMk id="5" creationId="{2BEFCD06-3B4E-4727-9FC8-ACB1403D7598}"/>
          </ac:picMkLst>
        </pc:picChg>
        <pc:picChg chg="del">
          <ac:chgData name="Christer Ramebäck" userId="1af6194f4fe3ee54" providerId="LiveId" clId="{CB50453D-F0BB-4F4A-BBF1-B6A7747EB9BB}" dt="2024-09-17T15:11:00.685" v="284" actId="478"/>
          <ac:picMkLst>
            <pc:docMk/>
            <pc:sldMk cId="1042394189" sldId="258"/>
            <ac:picMk id="7" creationId="{6A7E89E8-768D-4391-B883-FCDA9A0D5459}"/>
          </ac:picMkLst>
        </pc:picChg>
      </pc:sldChg>
      <pc:sldChg chg="addSp delSp modSp mod">
        <pc:chgData name="Christer Ramebäck" userId="1af6194f4fe3ee54" providerId="LiveId" clId="{CB50453D-F0BB-4F4A-BBF1-B6A7747EB9BB}" dt="2024-09-17T15:15:25.857" v="399" actId="1076"/>
        <pc:sldMkLst>
          <pc:docMk/>
          <pc:sldMk cId="3629522199" sldId="259"/>
        </pc:sldMkLst>
        <pc:picChg chg="add del mod">
          <ac:chgData name="Christer Ramebäck" userId="1af6194f4fe3ee54" providerId="LiveId" clId="{CB50453D-F0BB-4F4A-BBF1-B6A7747EB9BB}" dt="2024-09-17T15:15:25.857" v="399" actId="1076"/>
          <ac:picMkLst>
            <pc:docMk/>
            <pc:sldMk cId="3629522199" sldId="259"/>
            <ac:picMk id="4" creationId="{6D6CC078-43B1-41E5-A350-E079EACBF38E}"/>
          </ac:picMkLst>
        </pc:picChg>
        <pc:picChg chg="del">
          <ac:chgData name="Christer Ramebäck" userId="1af6194f4fe3ee54" providerId="LiveId" clId="{CB50453D-F0BB-4F4A-BBF1-B6A7747EB9BB}" dt="2024-09-17T15:13:46.849" v="395" actId="478"/>
          <ac:picMkLst>
            <pc:docMk/>
            <pc:sldMk cId="3629522199" sldId="259"/>
            <ac:picMk id="7" creationId="{422C5768-D0CD-49AC-BF38-E4DD35EEDE66}"/>
          </ac:picMkLst>
        </pc:picChg>
      </pc:sldChg>
      <pc:sldChg chg="addSp delSp modSp mod setBg delAnim setClrOvrMap">
        <pc:chgData name="Christer Ramebäck" userId="1af6194f4fe3ee54" providerId="LiveId" clId="{CB50453D-F0BB-4F4A-BBF1-B6A7747EB9BB}" dt="2024-09-17T15:19:12.465" v="453" actId="26606"/>
        <pc:sldMkLst>
          <pc:docMk/>
          <pc:sldMk cId="4143393455" sldId="260"/>
        </pc:sldMkLst>
        <pc:spChg chg="mod">
          <ac:chgData name="Christer Ramebäck" userId="1af6194f4fe3ee54" providerId="LiveId" clId="{CB50453D-F0BB-4F4A-BBF1-B6A7747EB9BB}" dt="2024-09-17T15:19:12.465" v="453" actId="26606"/>
          <ac:spMkLst>
            <pc:docMk/>
            <pc:sldMk cId="4143393455" sldId="260"/>
            <ac:spMk id="2" creationId="{D388BFB8-638A-4F0A-AB99-3AD337EBADDA}"/>
          </ac:spMkLst>
        </pc:spChg>
        <pc:spChg chg="add mod">
          <ac:chgData name="Christer Ramebäck" userId="1af6194f4fe3ee54" providerId="LiveId" clId="{CB50453D-F0BB-4F4A-BBF1-B6A7747EB9BB}" dt="2024-09-17T15:19:12.465" v="453" actId="26606"/>
          <ac:spMkLst>
            <pc:docMk/>
            <pc:sldMk cId="4143393455" sldId="260"/>
            <ac:spMk id="4" creationId="{5CAD28F8-D304-4188-8AB1-F885AA803004}"/>
          </ac:spMkLst>
        </pc:spChg>
        <pc:spChg chg="add">
          <ac:chgData name="Christer Ramebäck" userId="1af6194f4fe3ee54" providerId="LiveId" clId="{CB50453D-F0BB-4F4A-BBF1-B6A7747EB9BB}" dt="2024-09-17T15:19:12.465" v="453" actId="26606"/>
          <ac:spMkLst>
            <pc:docMk/>
            <pc:sldMk cId="4143393455" sldId="260"/>
            <ac:spMk id="132" creationId="{7C432AFE-B3D2-4BFF-BF8F-96C27AFF1AC7}"/>
          </ac:spMkLst>
        </pc:spChg>
        <pc:spChg chg="add">
          <ac:chgData name="Christer Ramebäck" userId="1af6194f4fe3ee54" providerId="LiveId" clId="{CB50453D-F0BB-4F4A-BBF1-B6A7747EB9BB}" dt="2024-09-17T15:19:12.465" v="453" actId="26606"/>
          <ac:spMkLst>
            <pc:docMk/>
            <pc:sldMk cId="4143393455" sldId="260"/>
            <ac:spMk id="134" creationId="{AF2F604E-43BE-4DC3-B983-E071523364F8}"/>
          </ac:spMkLst>
        </pc:spChg>
        <pc:spChg chg="add">
          <ac:chgData name="Christer Ramebäck" userId="1af6194f4fe3ee54" providerId="LiveId" clId="{CB50453D-F0BB-4F4A-BBF1-B6A7747EB9BB}" dt="2024-09-17T15:19:12.465" v="453" actId="26606"/>
          <ac:spMkLst>
            <pc:docMk/>
            <pc:sldMk cId="4143393455" sldId="260"/>
            <ac:spMk id="136" creationId="{08C9B587-E65E-4B52-B37C-ABEBB6E87928}"/>
          </ac:spMkLst>
        </pc:spChg>
        <pc:graphicFrameChg chg="del mod modGraphic">
          <ac:chgData name="Christer Ramebäck" userId="1af6194f4fe3ee54" providerId="LiveId" clId="{CB50453D-F0BB-4F4A-BBF1-B6A7747EB9BB}" dt="2024-09-17T15:18:55.453" v="449" actId="478"/>
          <ac:graphicFrameMkLst>
            <pc:docMk/>
            <pc:sldMk cId="4143393455" sldId="260"/>
            <ac:graphicFrameMk id="5" creationId="{94F5B7EB-2BAF-4587-B8F8-CE56F29A88E8}"/>
          </ac:graphicFrameMkLst>
        </pc:graphicFrameChg>
        <pc:picChg chg="mod">
          <ac:chgData name="Christer Ramebäck" userId="1af6194f4fe3ee54" providerId="LiveId" clId="{CB50453D-F0BB-4F4A-BBF1-B6A7747EB9BB}" dt="2024-09-17T15:19:12.465" v="453" actId="26606"/>
          <ac:picMkLst>
            <pc:docMk/>
            <pc:sldMk cId="4143393455" sldId="260"/>
            <ac:picMk id="127" creationId="{ACB24DC2-2E9F-A8D0-B7FD-E6242A01F141}"/>
          </ac:picMkLst>
        </pc:picChg>
      </pc:sldChg>
      <pc:sldChg chg="addSp delSp modSp mod">
        <pc:chgData name="Christer Ramebäck" userId="1af6194f4fe3ee54" providerId="LiveId" clId="{CB50453D-F0BB-4F4A-BBF1-B6A7747EB9BB}" dt="2024-09-17T15:10:21.335" v="262" actId="1076"/>
        <pc:sldMkLst>
          <pc:docMk/>
          <pc:sldMk cId="2731685200" sldId="261"/>
        </pc:sldMkLst>
        <pc:spChg chg="mod">
          <ac:chgData name="Christer Ramebäck" userId="1af6194f4fe3ee54" providerId="LiveId" clId="{CB50453D-F0BB-4F4A-BBF1-B6A7747EB9BB}" dt="2024-09-17T15:09:28.152" v="258" actId="26606"/>
          <ac:spMkLst>
            <pc:docMk/>
            <pc:sldMk cId="2731685200" sldId="261"/>
            <ac:spMk id="2" creationId="{0BF7E931-0156-4606-BCD0-4BC92CB71391}"/>
          </ac:spMkLst>
        </pc:spChg>
        <pc:spChg chg="add del">
          <ac:chgData name="Christer Ramebäck" userId="1af6194f4fe3ee54" providerId="LiveId" clId="{CB50453D-F0BB-4F4A-BBF1-B6A7747EB9BB}" dt="2024-09-17T15:09:28.152" v="258" actId="26606"/>
          <ac:spMkLst>
            <pc:docMk/>
            <pc:sldMk cId="2731685200" sldId="261"/>
            <ac:spMk id="127" creationId="{A8384FB5-9ADC-4DDC-881B-597D56F5B15D}"/>
          </ac:spMkLst>
        </pc:spChg>
        <pc:spChg chg="add del">
          <ac:chgData name="Christer Ramebäck" userId="1af6194f4fe3ee54" providerId="LiveId" clId="{CB50453D-F0BB-4F4A-BBF1-B6A7747EB9BB}" dt="2024-09-17T15:09:28.152" v="258" actId="26606"/>
          <ac:spMkLst>
            <pc:docMk/>
            <pc:sldMk cId="2731685200" sldId="261"/>
            <ac:spMk id="129" creationId="{1199E1B1-A8C0-4FE8-A5A8-1CB41D69F857}"/>
          </ac:spMkLst>
        </pc:spChg>
        <pc:spChg chg="add del">
          <ac:chgData name="Christer Ramebäck" userId="1af6194f4fe3ee54" providerId="LiveId" clId="{CB50453D-F0BB-4F4A-BBF1-B6A7747EB9BB}" dt="2024-09-17T15:09:28.152" v="258" actId="26606"/>
          <ac:spMkLst>
            <pc:docMk/>
            <pc:sldMk cId="2731685200" sldId="261"/>
            <ac:spMk id="131" creationId="{84A8DE83-DE75-4B41-9DB4-A7EC0B0DEC0B}"/>
          </ac:spMkLst>
        </pc:spChg>
        <pc:spChg chg="add del">
          <ac:chgData name="Christer Ramebäck" userId="1af6194f4fe3ee54" providerId="LiveId" clId="{CB50453D-F0BB-4F4A-BBF1-B6A7747EB9BB}" dt="2024-09-17T15:09:28.152" v="258" actId="26606"/>
          <ac:spMkLst>
            <pc:docMk/>
            <pc:sldMk cId="2731685200" sldId="261"/>
            <ac:spMk id="133" creationId="{A7009A0A-BEF5-4EAC-AF15-E4F9F002E239}"/>
          </ac:spMkLst>
        </pc:spChg>
        <pc:spChg chg="add del">
          <ac:chgData name="Christer Ramebäck" userId="1af6194f4fe3ee54" providerId="LiveId" clId="{CB50453D-F0BB-4F4A-BBF1-B6A7747EB9BB}" dt="2024-09-17T15:09:26.060" v="255" actId="26606"/>
          <ac:spMkLst>
            <pc:docMk/>
            <pc:sldMk cId="2731685200" sldId="261"/>
            <ac:spMk id="138" creationId="{A4AC5506-6312-4701-8D3C-40187889A947}"/>
          </ac:spMkLst>
        </pc:spChg>
        <pc:spChg chg="add del">
          <ac:chgData name="Christer Ramebäck" userId="1af6194f4fe3ee54" providerId="LiveId" clId="{CB50453D-F0BB-4F4A-BBF1-B6A7747EB9BB}" dt="2024-09-17T15:09:28.148" v="257" actId="26606"/>
          <ac:spMkLst>
            <pc:docMk/>
            <pc:sldMk cId="2731685200" sldId="261"/>
            <ac:spMk id="140" creationId="{670CEDEF-4F34-412E-84EE-329C1E936AF5}"/>
          </ac:spMkLst>
        </pc:spChg>
        <pc:spChg chg="add del">
          <ac:chgData name="Christer Ramebäck" userId="1af6194f4fe3ee54" providerId="LiveId" clId="{CB50453D-F0BB-4F4A-BBF1-B6A7747EB9BB}" dt="2024-09-17T15:09:28.148" v="257" actId="26606"/>
          <ac:spMkLst>
            <pc:docMk/>
            <pc:sldMk cId="2731685200" sldId="261"/>
            <ac:spMk id="141" creationId="{BCED4D40-4B67-4331-AC48-79B82B4A47D8}"/>
          </ac:spMkLst>
        </pc:spChg>
        <pc:spChg chg="add">
          <ac:chgData name="Christer Ramebäck" userId="1af6194f4fe3ee54" providerId="LiveId" clId="{CB50453D-F0BB-4F4A-BBF1-B6A7747EB9BB}" dt="2024-09-17T15:09:28.152" v="258" actId="26606"/>
          <ac:spMkLst>
            <pc:docMk/>
            <pc:sldMk cId="2731685200" sldId="261"/>
            <ac:spMk id="143" creationId="{A4AC5506-6312-4701-8D3C-40187889A947}"/>
          </ac:spMkLst>
        </pc:spChg>
        <pc:picChg chg="del">
          <ac:chgData name="Christer Ramebäck" userId="1af6194f4fe3ee54" providerId="LiveId" clId="{CB50453D-F0BB-4F4A-BBF1-B6A7747EB9BB}" dt="2024-09-17T15:09:07.993" v="251" actId="478"/>
          <ac:picMkLst>
            <pc:docMk/>
            <pc:sldMk cId="2731685200" sldId="261"/>
            <ac:picMk id="3" creationId="{875A6D69-8817-45F4-9D2B-45B51A78674F}"/>
          </ac:picMkLst>
        </pc:picChg>
        <pc:picChg chg="add del mod">
          <ac:chgData name="Christer Ramebäck" userId="1af6194f4fe3ee54" providerId="LiveId" clId="{CB50453D-F0BB-4F4A-BBF1-B6A7747EB9BB}" dt="2024-09-17T15:10:13.113" v="259" actId="478"/>
          <ac:picMkLst>
            <pc:docMk/>
            <pc:sldMk cId="2731685200" sldId="261"/>
            <ac:picMk id="4" creationId="{A76CB162-393A-4351-A44B-658BF4C35479}"/>
          </ac:picMkLst>
        </pc:picChg>
        <pc:picChg chg="add mod">
          <ac:chgData name="Christer Ramebäck" userId="1af6194f4fe3ee54" providerId="LiveId" clId="{CB50453D-F0BB-4F4A-BBF1-B6A7747EB9BB}" dt="2024-09-17T15:10:21.335" v="262" actId="1076"/>
          <ac:picMkLst>
            <pc:docMk/>
            <pc:sldMk cId="2731685200" sldId="261"/>
            <ac:picMk id="5" creationId="{1042F62B-3515-49B4-AA30-CA034D388008}"/>
          </ac:picMkLst>
        </pc:picChg>
      </pc:sldChg>
      <pc:sldChg chg="addSp delSp modSp mod">
        <pc:chgData name="Christer Ramebäck" userId="1af6194f4fe3ee54" providerId="LiveId" clId="{CB50453D-F0BB-4F4A-BBF1-B6A7747EB9BB}" dt="2024-09-17T15:16:18.163" v="404" actId="1076"/>
        <pc:sldMkLst>
          <pc:docMk/>
          <pc:sldMk cId="787690079" sldId="262"/>
        </pc:sldMkLst>
        <pc:spChg chg="add del mod">
          <ac:chgData name="Christer Ramebäck" userId="1af6194f4fe3ee54" providerId="LiveId" clId="{CB50453D-F0BB-4F4A-BBF1-B6A7747EB9BB}" dt="2024-09-17T15:16:11.345" v="401" actId="22"/>
          <ac:spMkLst>
            <pc:docMk/>
            <pc:sldMk cId="787690079" sldId="262"/>
            <ac:spMk id="4" creationId="{22D82D56-F193-49C4-9F0F-E018023C6CE9}"/>
          </ac:spMkLst>
        </pc:spChg>
        <pc:picChg chg="add mod ord">
          <ac:chgData name="Christer Ramebäck" userId="1af6194f4fe3ee54" providerId="LiveId" clId="{CB50453D-F0BB-4F4A-BBF1-B6A7747EB9BB}" dt="2024-09-17T15:16:18.163" v="404" actId="1076"/>
          <ac:picMkLst>
            <pc:docMk/>
            <pc:sldMk cId="787690079" sldId="262"/>
            <ac:picMk id="6" creationId="{42652A2F-9971-47C7-8FF1-0C5C3CF64F6B}"/>
          </ac:picMkLst>
        </pc:picChg>
        <pc:picChg chg="del">
          <ac:chgData name="Christer Ramebäck" userId="1af6194f4fe3ee54" providerId="LiveId" clId="{CB50453D-F0BB-4F4A-BBF1-B6A7747EB9BB}" dt="2024-09-17T15:16:08.165" v="400" actId="478"/>
          <ac:picMkLst>
            <pc:docMk/>
            <pc:sldMk cId="787690079" sldId="262"/>
            <ac:picMk id="7" creationId="{D77EB7B6-6BC1-43E8-9C12-225C28BCCCD0}"/>
          </ac:picMkLst>
        </pc:picChg>
      </pc:sldChg>
      <pc:sldChg chg="addSp delSp modSp mod">
        <pc:chgData name="Christer Ramebäck" userId="1af6194f4fe3ee54" providerId="LiveId" clId="{CB50453D-F0BB-4F4A-BBF1-B6A7747EB9BB}" dt="2024-09-17T15:13:28.610" v="394" actId="20577"/>
        <pc:sldMkLst>
          <pc:docMk/>
          <pc:sldMk cId="3225103654" sldId="263"/>
        </pc:sldMkLst>
        <pc:spChg chg="mod">
          <ac:chgData name="Christer Ramebäck" userId="1af6194f4fe3ee54" providerId="LiveId" clId="{CB50453D-F0BB-4F4A-BBF1-B6A7747EB9BB}" dt="2024-09-17T15:12:22.065" v="329" actId="26606"/>
          <ac:spMkLst>
            <pc:docMk/>
            <pc:sldMk cId="3225103654" sldId="263"/>
            <ac:spMk id="2" creationId="{279610EB-C672-4FDA-80A5-932A03D5DC1C}"/>
          </ac:spMkLst>
        </pc:spChg>
        <pc:spChg chg="mod">
          <ac:chgData name="Christer Ramebäck" userId="1af6194f4fe3ee54" providerId="LiveId" clId="{CB50453D-F0BB-4F4A-BBF1-B6A7747EB9BB}" dt="2024-09-17T15:13:28.610" v="394" actId="20577"/>
          <ac:spMkLst>
            <pc:docMk/>
            <pc:sldMk cId="3225103654" sldId="263"/>
            <ac:spMk id="6" creationId="{435DCCE8-5E76-4FAB-972D-53E4D3284A10}"/>
          </ac:spMkLst>
        </pc:spChg>
        <pc:spChg chg="add del">
          <ac:chgData name="Christer Ramebäck" userId="1af6194f4fe3ee54" providerId="LiveId" clId="{CB50453D-F0BB-4F4A-BBF1-B6A7747EB9BB}" dt="2024-09-17T15:12:22.055" v="328" actId="26606"/>
          <ac:spMkLst>
            <pc:docMk/>
            <pc:sldMk cId="3225103654" sldId="263"/>
            <ac:spMk id="59" creationId="{BCED4D40-4B67-4331-AC48-79B82B4A47D8}"/>
          </ac:spMkLst>
        </pc:spChg>
        <pc:spChg chg="add del">
          <ac:chgData name="Christer Ramebäck" userId="1af6194f4fe3ee54" providerId="LiveId" clId="{CB50453D-F0BB-4F4A-BBF1-B6A7747EB9BB}" dt="2024-09-17T15:12:22.055" v="328" actId="26606"/>
          <ac:spMkLst>
            <pc:docMk/>
            <pc:sldMk cId="3225103654" sldId="263"/>
            <ac:spMk id="61" creationId="{670CEDEF-4F34-412E-84EE-329C1E936AF5}"/>
          </ac:spMkLst>
        </pc:spChg>
        <pc:spChg chg="add">
          <ac:chgData name="Christer Ramebäck" userId="1af6194f4fe3ee54" providerId="LiveId" clId="{CB50453D-F0BB-4F4A-BBF1-B6A7747EB9BB}" dt="2024-09-17T15:12:22.065" v="329" actId="26606"/>
          <ac:spMkLst>
            <pc:docMk/>
            <pc:sldMk cId="3225103654" sldId="263"/>
            <ac:spMk id="63" creationId="{441CF7D6-A660-431A-B0BB-140A0D5556B6}"/>
          </ac:spMkLst>
        </pc:spChg>
        <pc:spChg chg="add">
          <ac:chgData name="Christer Ramebäck" userId="1af6194f4fe3ee54" providerId="LiveId" clId="{CB50453D-F0BB-4F4A-BBF1-B6A7747EB9BB}" dt="2024-09-17T15:12:22.065" v="329" actId="26606"/>
          <ac:spMkLst>
            <pc:docMk/>
            <pc:sldMk cId="3225103654" sldId="263"/>
            <ac:spMk id="64" creationId="{2550BE34-C2B8-49B8-8519-67A8CAD51AE9}"/>
          </ac:spMkLst>
        </pc:spChg>
        <pc:spChg chg="add">
          <ac:chgData name="Christer Ramebäck" userId="1af6194f4fe3ee54" providerId="LiveId" clId="{CB50453D-F0BB-4F4A-BBF1-B6A7747EB9BB}" dt="2024-09-17T15:12:22.065" v="329" actId="26606"/>
          <ac:spMkLst>
            <pc:docMk/>
            <pc:sldMk cId="3225103654" sldId="263"/>
            <ac:spMk id="65" creationId="{0570A85B-3810-4F95-97B0-CBF4CCDB381C}"/>
          </ac:spMkLst>
        </pc:spChg>
        <pc:spChg chg="add">
          <ac:chgData name="Christer Ramebäck" userId="1af6194f4fe3ee54" providerId="LiveId" clId="{CB50453D-F0BB-4F4A-BBF1-B6A7747EB9BB}" dt="2024-09-17T15:12:22.065" v="329" actId="26606"/>
          <ac:spMkLst>
            <pc:docMk/>
            <pc:sldMk cId="3225103654" sldId="263"/>
            <ac:spMk id="66" creationId="{A7457DD9-5A45-400A-AB4B-4B4EDECA25F1}"/>
          </ac:spMkLst>
        </pc:spChg>
        <pc:grpChg chg="add del">
          <ac:chgData name="Christer Ramebäck" userId="1af6194f4fe3ee54" providerId="LiveId" clId="{CB50453D-F0BB-4F4A-BBF1-B6A7747EB9BB}" dt="2024-09-17T15:12:22.065" v="329" actId="26606"/>
          <ac:grpSpMkLst>
            <pc:docMk/>
            <pc:sldMk cId="3225103654" sldId="263"/>
            <ac:grpSpMk id="50" creationId="{114ED94A-C85D-4CD3-4205-438D21CE6B38}"/>
          </ac:grpSpMkLst>
        </pc:grpChg>
        <pc:picChg chg="add mod">
          <ac:chgData name="Christer Ramebäck" userId="1af6194f4fe3ee54" providerId="LiveId" clId="{CB50453D-F0BB-4F4A-BBF1-B6A7747EB9BB}" dt="2024-09-17T15:12:39.907" v="332" actId="1076"/>
          <ac:picMkLst>
            <pc:docMk/>
            <pc:sldMk cId="3225103654" sldId="263"/>
            <ac:picMk id="3" creationId="{A2A8EBAC-36D6-48E7-AC0C-7D8E3BAC170C}"/>
          </ac:picMkLst>
        </pc:picChg>
        <pc:picChg chg="del mod">
          <ac:chgData name="Christer Ramebäck" userId="1af6194f4fe3ee54" providerId="LiveId" clId="{CB50453D-F0BB-4F4A-BBF1-B6A7747EB9BB}" dt="2024-09-17T15:12:28.745" v="330" actId="478"/>
          <ac:picMkLst>
            <pc:docMk/>
            <pc:sldMk cId="3225103654" sldId="263"/>
            <ac:picMk id="4" creationId="{3A9E3BC3-2CEB-4E4A-92B8-A824CCFD8256}"/>
          </ac:picMkLst>
        </pc:picChg>
      </pc:sldChg>
      <pc:sldChg chg="modSp mod modAnim">
        <pc:chgData name="Christer Ramebäck" userId="1af6194f4fe3ee54" providerId="LiveId" clId="{CB50453D-F0BB-4F4A-BBF1-B6A7747EB9BB}" dt="2024-09-17T15:20:04.342" v="455" actId="6549"/>
        <pc:sldMkLst>
          <pc:docMk/>
          <pc:sldMk cId="4175302876" sldId="264"/>
        </pc:sldMkLst>
        <pc:spChg chg="mod">
          <ac:chgData name="Christer Ramebäck" userId="1af6194f4fe3ee54" providerId="LiveId" clId="{CB50453D-F0BB-4F4A-BBF1-B6A7747EB9BB}" dt="2024-09-17T15:20:04.342" v="455" actId="6549"/>
          <ac:spMkLst>
            <pc:docMk/>
            <pc:sldMk cId="4175302876" sldId="264"/>
            <ac:spMk id="9" creationId="{A17CEBEE-3ACA-42B7-97D3-6C1C1CF79EEF}"/>
          </ac:spMkLst>
        </pc:spChg>
      </pc:sldChg>
      <pc:sldChg chg="del">
        <pc:chgData name="Christer Ramebäck" userId="1af6194f4fe3ee54" providerId="LiveId" clId="{CB50453D-F0BB-4F4A-BBF1-B6A7747EB9BB}" dt="2024-09-17T15:16:37.188" v="405" actId="2696"/>
        <pc:sldMkLst>
          <pc:docMk/>
          <pc:sldMk cId="977981792" sldId="265"/>
        </pc:sldMkLst>
      </pc:sldChg>
      <pc:sldChg chg="del">
        <pc:chgData name="Christer Ramebäck" userId="1af6194f4fe3ee54" providerId="LiveId" clId="{CB50453D-F0BB-4F4A-BBF1-B6A7747EB9BB}" dt="2024-09-17T15:19:22.336" v="454" actId="2696"/>
        <pc:sldMkLst>
          <pc:docMk/>
          <pc:sldMk cId="1160105806" sldId="266"/>
        </pc:sldMkLst>
      </pc:sldChg>
      <pc:sldChg chg="addSp delSp modSp add mod">
        <pc:chgData name="Christer Ramebäck" userId="1af6194f4fe3ee54" providerId="LiveId" clId="{CB50453D-F0BB-4F4A-BBF1-B6A7747EB9BB}" dt="2024-09-17T15:10:55.623" v="283" actId="1076"/>
        <pc:sldMkLst>
          <pc:docMk/>
          <pc:sldMk cId="2526899202" sldId="267"/>
        </pc:sldMkLst>
        <pc:spChg chg="mod">
          <ac:chgData name="Christer Ramebäck" userId="1af6194f4fe3ee54" providerId="LiveId" clId="{CB50453D-F0BB-4F4A-BBF1-B6A7747EB9BB}" dt="2024-09-17T15:10:36.721" v="280" actId="20577"/>
          <ac:spMkLst>
            <pc:docMk/>
            <pc:sldMk cId="2526899202" sldId="267"/>
            <ac:spMk id="2" creationId="{0BF7E931-0156-4606-BCD0-4BC92CB71391}"/>
          </ac:spMkLst>
        </pc:spChg>
        <pc:picChg chg="add mod">
          <ac:chgData name="Christer Ramebäck" userId="1af6194f4fe3ee54" providerId="LiveId" clId="{CB50453D-F0BB-4F4A-BBF1-B6A7747EB9BB}" dt="2024-09-17T15:10:55.623" v="283" actId="1076"/>
          <ac:picMkLst>
            <pc:docMk/>
            <pc:sldMk cId="2526899202" sldId="267"/>
            <ac:picMk id="3" creationId="{00BB8115-D0AD-4E5C-B9EA-04BCB846C9B1}"/>
          </ac:picMkLst>
        </pc:picChg>
        <pc:picChg chg="del">
          <ac:chgData name="Christer Ramebäck" userId="1af6194f4fe3ee54" providerId="LiveId" clId="{CB50453D-F0BB-4F4A-BBF1-B6A7747EB9BB}" dt="2024-09-17T15:10:41.777" v="281" actId="478"/>
          <ac:picMkLst>
            <pc:docMk/>
            <pc:sldMk cId="2526899202" sldId="267"/>
            <ac:picMk id="5" creationId="{1042F62B-3515-49B4-AA30-CA034D38800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7950085-67DF-4DE1-89AE-38CA7F109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21005D2-2D42-4CAE-8E1F-2902077E7D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4F471C4-CEC3-48B4-908F-859120C51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7880A93-6FA1-43B1-8232-DA028B3F9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A57AD09-0BB2-4EAD-818A-959D39714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22531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BC7E38A-0EF8-40DB-B23F-DA3EE4592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49B815F-03D0-449F-A152-A1DE2EE967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47F74BE-BC46-4CF4-B72E-B590FCE7C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24AB8F0-38E8-4913-BDCC-565E51710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85034EF-249D-4D9C-9AC7-5F9F73333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9220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37DE9DD-1D07-4457-A06F-BB92FAF25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9369D0F-BEBA-4012-8DD9-42AEC46D2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814DC30-C731-479A-B124-6C634094B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C73EF3B-975F-486C-A703-6237F4788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3A226BC-8F69-4CC9-85D4-B5F43CE13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17278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46405E3-745A-45AD-B7DB-3585C87C0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77B5ABB-D83B-4D1D-B7CD-D344BF56F3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6AB7FEB-B572-4A99-8932-A3DE2AC0FE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6E95EF0A-9507-4B34-8E43-55D1357BF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A4B03DB-A997-4009-A756-876BE0470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C5622F1-9E35-4610-A1E3-2A3F1AF5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33818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01DBC99-1BAE-4F9D-872E-173BFFCC9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EE6655F-703D-45C2-9F73-FC4EA9C99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47FA7BAD-0795-483B-882E-54908B0F5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012C55AE-1934-4B9D-A5AB-E3472D0EC7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4F589116-03AF-4C33-8795-267ED821C1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B3D041BA-1348-45DC-B926-36D1BB4E3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F4924133-38EC-423C-AD84-7F0A92F59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39F1F860-0281-468A-976C-0717FA527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4466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714A39-E438-439F-999E-FA7EFE63C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F1C1E4E8-F9AF-470C-BAF8-B59247280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FC148BC5-DA49-448B-A2C8-E5151AD93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CB9CA46-2849-45CE-B727-86CCB6CD9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88443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E2EE051C-F6D9-4745-B16E-209D7CCBD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F483BA36-921E-4712-9626-B77577CE9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4190D89-2CEC-4E8D-A547-CA1CDB02A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6322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FB8786A-66D5-4571-A5BC-D1FA4C5A8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2294C64-A45F-4486-A7D7-9133AC77A0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1A5AA934-A781-47DD-83A2-F25FCA5D64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84E7A57-53B4-407D-AB9F-FBB743914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06547385-2440-435A-AD83-722048F7C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536D5A5D-83CF-48DC-9851-6990F5505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45508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1270C60-828F-4E06-9D5C-8BEBFCF6E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959FEFA-BF54-40E6-AED1-1B278849D2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58A0EA9C-39E0-438F-AE02-0F021B27D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998FB6EF-2E29-4723-89FC-EE318B6DF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EEA66BFE-873E-4807-8CFD-70ABD5244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EABF112-5554-4CB9-9455-9D7943E84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40331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5D93146-7912-4410-B4DE-4007BC85E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36A3D3E-7545-494A-AE02-F9DCDA0153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2796D94-D7DD-4D31-BB09-4E3FB94A4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8F38450-C3D8-4E89-894E-6149929EA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E308CE7-96AE-4111-B88A-5C21CA8C9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8398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DC2163C6-8C1E-42AC-B541-6480BD31B3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0049D9AF-D7F9-4028-B1B9-C34FF2EFE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67D513D-41C4-42EE-83D5-A820FDAC5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BBEBD5E-42C3-4F50-8E41-6B35004D3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1D2FC0A-7811-4557-87A1-1CD70CAFD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59683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9B38B01-CA6B-45C1-B76F-B2155C893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42C2C63F-FBD9-4775-9A9E-741D07CF7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1F26CB2-73CB-44EF-AF03-2EAC8DEF93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41527-273D-4DED-B6CD-24F8EF512B74}" type="datetimeFigureOut">
              <a:rPr lang="sv-SE" smtClean="0"/>
              <a:t>2024-09-17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DF4C1DD-0103-4FD4-8175-F1B989744B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74F8EC3-C277-4C95-9EBE-2DEC22221C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2854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6" name="Rectangle 187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7" name="Rectangle 189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Rectangle 191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9" name="Rectangle 193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B0F58C30-643E-4D24-BCBD-34BAA86C71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713" y="248038"/>
            <a:ext cx="7063721" cy="1159200"/>
          </a:xfrm>
        </p:spPr>
        <p:txBody>
          <a:bodyPr anchor="ctr">
            <a:normAutofit/>
          </a:bodyPr>
          <a:lstStyle/>
          <a:p>
            <a:pPr algn="l"/>
            <a:r>
              <a:rPr lang="sv-SE" sz="3700">
                <a:solidFill>
                  <a:srgbClr val="FFFFFF"/>
                </a:solidFill>
              </a:rPr>
              <a:t>Horns Samfällighetsförening</a:t>
            </a:r>
            <a:br>
              <a:rPr lang="sv-SE" sz="3700">
                <a:solidFill>
                  <a:srgbClr val="FFFFFF"/>
                </a:solidFill>
              </a:rPr>
            </a:br>
            <a:r>
              <a:rPr lang="sv-SE" sz="3700">
                <a:solidFill>
                  <a:srgbClr val="FFFFFF"/>
                </a:solidFill>
              </a:rPr>
              <a:t>Ekonomirapport 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5B18F17-61E7-4CFC-A398-AAA4352D44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499" y="390832"/>
            <a:ext cx="3233585" cy="873612"/>
          </a:xfrm>
        </p:spPr>
        <p:txBody>
          <a:bodyPr anchor="ctr">
            <a:normAutofit/>
          </a:bodyPr>
          <a:lstStyle/>
          <a:p>
            <a:pPr algn="l"/>
            <a:r>
              <a:rPr lang="sv-SE" sz="2000" dirty="0">
                <a:solidFill>
                  <a:srgbClr val="FFFFFF"/>
                </a:solidFill>
              </a:rPr>
              <a:t>2024-09-17</a:t>
            </a:r>
          </a:p>
        </p:txBody>
      </p:sp>
      <p:pic>
        <p:nvPicPr>
          <p:cNvPr id="5" name="Picture 4" descr="Förstoringsglas som visar sämre resultat">
            <a:extLst>
              <a:ext uri="{FF2B5EF4-FFF2-40B4-BE49-F238E27FC236}">
                <a16:creationId xmlns:a16="http://schemas.microsoft.com/office/drawing/2014/main" id="{E57C7092-AC47-4357-9D22-E936ADFEF0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282" b="3"/>
          <a:stretch/>
        </p:blipFill>
        <p:spPr>
          <a:xfrm>
            <a:off x="3370662" y="1966293"/>
            <a:ext cx="5450674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3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ubrik 3">
            <a:extLst>
              <a:ext uri="{FF2B5EF4-FFF2-40B4-BE49-F238E27FC236}">
                <a16:creationId xmlns:a16="http://schemas.microsoft.com/office/drawing/2014/main" id="{6E20ED00-34F4-47D3-AF8E-3F81A1586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sv-SE" sz="5400" b="1" dirty="0"/>
              <a:t>Summering</a:t>
            </a:r>
          </a:p>
        </p:txBody>
      </p:sp>
      <p:pic>
        <p:nvPicPr>
          <p:cNvPr id="20" name="Picture 19" descr="Glödlampa på gul bakgrund med ritade ljusstrålar och ritad sladd">
            <a:extLst>
              <a:ext uri="{FF2B5EF4-FFF2-40B4-BE49-F238E27FC236}">
                <a16:creationId xmlns:a16="http://schemas.microsoft.com/office/drawing/2014/main" id="{EDD35FE9-2082-EB60-A7E3-BAFA945D8D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543" r="6692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2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latshållare för innehåll 8">
            <a:extLst>
              <a:ext uri="{FF2B5EF4-FFF2-40B4-BE49-F238E27FC236}">
                <a16:creationId xmlns:a16="http://schemas.microsoft.com/office/drawing/2014/main" id="{A17CEBEE-3ACA-42B7-97D3-6C1C1CF79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sv-SE" sz="2000" dirty="0"/>
              <a:t>Årsavgifter</a:t>
            </a:r>
            <a:endParaRPr lang="sv-SE" dirty="0"/>
          </a:p>
          <a:p>
            <a:pPr lvl="1"/>
            <a:r>
              <a:rPr lang="sv-SE" sz="1800" dirty="0"/>
              <a:t>~360 av 470 har betalat</a:t>
            </a:r>
          </a:p>
          <a:p>
            <a:pPr lvl="1"/>
            <a:r>
              <a:rPr lang="sv-SE" sz="1800" dirty="0"/>
              <a:t>160 000:- återstår att betalas in</a:t>
            </a:r>
          </a:p>
          <a:p>
            <a:pPr lvl="1"/>
            <a:r>
              <a:rPr lang="sv-SE" sz="1800" dirty="0"/>
              <a:t>Medlemmar betalar förvånansvärt sent!!!!</a:t>
            </a:r>
          </a:p>
          <a:p>
            <a:r>
              <a:rPr lang="sv-SE" sz="2000" dirty="0"/>
              <a:t>Ackumulerat resultat </a:t>
            </a:r>
            <a:r>
              <a:rPr lang="sv-SE" sz="2000" dirty="0">
                <a:solidFill>
                  <a:srgbClr val="FF0000"/>
                </a:solidFill>
              </a:rPr>
              <a:t>-164 000:- </a:t>
            </a:r>
            <a:r>
              <a:rPr lang="sv-SE" sz="2000" dirty="0"/>
              <a:t>(enligt plan)</a:t>
            </a:r>
            <a:endParaRPr lang="sv-SE" sz="2000" dirty="0">
              <a:solidFill>
                <a:srgbClr val="FF0000"/>
              </a:solidFill>
            </a:endParaRPr>
          </a:p>
          <a:p>
            <a:r>
              <a:rPr lang="sv-SE" sz="2000" dirty="0">
                <a:sym typeface="Wingdings" panose="05000000000000000000" pitchFamily="2" charset="2"/>
              </a:rPr>
              <a:t>Banktillgångar har under </a:t>
            </a:r>
            <a:r>
              <a:rPr lang="sv-SE" sz="2000">
                <a:sym typeface="Wingdings" panose="05000000000000000000" pitchFamily="2" charset="2"/>
              </a:rPr>
              <a:t>året ökat </a:t>
            </a:r>
            <a:r>
              <a:rPr lang="sv-SE" sz="2000" dirty="0">
                <a:sym typeface="Wingdings" panose="05000000000000000000" pitchFamily="2" charset="2"/>
              </a:rPr>
              <a:t>med 300 000:-</a:t>
            </a:r>
            <a:endParaRPr lang="sv-SE" sz="2000" dirty="0"/>
          </a:p>
        </p:txBody>
      </p:sp>
    </p:spTree>
    <p:extLst>
      <p:ext uri="{BB962C8B-B14F-4D97-AF65-F5344CB8AC3E}">
        <p14:creationId xmlns:p14="http://schemas.microsoft.com/office/powerpoint/2010/main" val="417530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Rectangle 137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BF7E931-0156-4606-BCD0-4BC92CB71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Resultatutveckling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1042F62B-3515-49B4-AA30-CA034D388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96588"/>
            <a:ext cx="12192000" cy="510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685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Rectangle 137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BF7E931-0156-4606-BCD0-4BC92CB71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Kapitalutveckling</a:t>
            </a:r>
            <a:endParaRPr lang="en-US" sz="32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00BB8115-D0AD-4E5C-B9EA-04BCB846C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3136"/>
            <a:ext cx="12192000" cy="513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899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8" name="Rectangle 10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4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BF7E931-0156-4606-BCD0-4BC92CB71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Ekonomi, nedbrutet    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1E7892A5-C8E2-4963-8CC7-D26D3609ACA5}"/>
              </a:ext>
            </a:extLst>
          </p:cNvPr>
          <p:cNvSpPr txBox="1"/>
          <p:nvPr/>
        </p:nvSpPr>
        <p:spPr>
          <a:xfrm>
            <a:off x="4654295" y="502920"/>
            <a:ext cx="6894576" cy="1463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cxnSp>
        <p:nvCxnSpPr>
          <p:cNvPr id="14" name="Rak pilkoppling 13">
            <a:extLst>
              <a:ext uri="{FF2B5EF4-FFF2-40B4-BE49-F238E27FC236}">
                <a16:creationId xmlns:a16="http://schemas.microsoft.com/office/drawing/2014/main" id="{0CDD98CB-F8C5-4076-9060-72EECC35180A}"/>
              </a:ext>
            </a:extLst>
          </p:cNvPr>
          <p:cNvCxnSpPr>
            <a:cxnSpLocks/>
          </p:cNvCxnSpPr>
          <p:nvPr/>
        </p:nvCxnSpPr>
        <p:spPr>
          <a:xfrm>
            <a:off x="10247243" y="4899991"/>
            <a:ext cx="0" cy="765313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2BEFCD06-3B4E-4727-9FC8-ACB1403D75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806" y="1677588"/>
            <a:ext cx="11643043" cy="4932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394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58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6" name="Rectangle 60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79610EB-C672-4FDA-80A5-932A03D5D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60252" cy="1645920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Årsavgifter  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435DCCE8-5E76-4FAB-972D-53E4D3284A10}"/>
              </a:ext>
            </a:extLst>
          </p:cNvPr>
          <p:cNvSpPr txBox="1"/>
          <p:nvPr/>
        </p:nvSpPr>
        <p:spPr>
          <a:xfrm>
            <a:off x="5351164" y="586822"/>
            <a:ext cx="6002636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5715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 err="1"/>
              <a:t>Totalt</a:t>
            </a:r>
            <a:r>
              <a:rPr lang="en-US" b="1" dirty="0"/>
              <a:t> lite </a:t>
            </a:r>
            <a:r>
              <a:rPr lang="en-US" b="1" dirty="0" err="1"/>
              <a:t>bättre</a:t>
            </a:r>
            <a:r>
              <a:rPr lang="en-US" b="1" dirty="0"/>
              <a:t> </a:t>
            </a:r>
            <a:r>
              <a:rPr lang="en-US" b="1" dirty="0" err="1"/>
              <a:t>än</a:t>
            </a:r>
            <a:r>
              <a:rPr lang="en-US" b="1" dirty="0"/>
              <a:t> </a:t>
            </a:r>
            <a:r>
              <a:rPr lang="en-US" b="1" dirty="0" err="1"/>
              <a:t>förväntan</a:t>
            </a:r>
            <a:r>
              <a:rPr lang="en-US" b="1" dirty="0"/>
              <a:t> </a:t>
            </a:r>
          </a:p>
          <a:p>
            <a:pPr marL="57150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/>
              <a:t>Men </a:t>
            </a:r>
            <a:r>
              <a:rPr lang="en-US" b="1" dirty="0" err="1"/>
              <a:t>betalningsviljan</a:t>
            </a:r>
            <a:r>
              <a:rPr lang="en-US" b="1" dirty="0"/>
              <a:t> </a:t>
            </a:r>
            <a:r>
              <a:rPr lang="en-US" b="1" dirty="0" err="1"/>
              <a:t>är</a:t>
            </a:r>
            <a:r>
              <a:rPr lang="en-US" b="1" dirty="0"/>
              <a:t> SVAG!</a:t>
            </a:r>
            <a:endParaRPr lang="en-US" dirty="0"/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A2A8EBAC-36D6-48E7-AC0C-7D8E3BAC1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826" y="2545879"/>
            <a:ext cx="9175275" cy="421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69799FC8-32DE-4531-965E-48AF0157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prstGeom prst="ellipse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Resultatrapport </a:t>
            </a:r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6D6CC078-43B1-41E5-A350-E079EACBF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9155" y="0"/>
            <a:ext cx="41408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22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lowchart: Document 9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34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69799FC8-32DE-4531-965E-48AF0157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Balansrapport</a:t>
            </a:r>
          </a:p>
        </p:txBody>
      </p:sp>
      <p:pic>
        <p:nvPicPr>
          <p:cNvPr id="6" name="Platshållare för innehåll 5">
            <a:extLst>
              <a:ext uri="{FF2B5EF4-FFF2-40B4-BE49-F238E27FC236}">
                <a16:creationId xmlns:a16="http://schemas.microsoft.com/office/drawing/2014/main" id="{42652A2F-9971-47C7-8FF1-0C5C3CF64F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42667" y="280916"/>
            <a:ext cx="5966305" cy="6447062"/>
          </a:xfrm>
        </p:spPr>
      </p:pic>
    </p:spTree>
    <p:extLst>
      <p:ext uri="{BB962C8B-B14F-4D97-AF65-F5344CB8AC3E}">
        <p14:creationId xmlns:p14="http://schemas.microsoft.com/office/powerpoint/2010/main" val="787690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!!Rectangle">
            <a:extLst>
              <a:ext uri="{FF2B5EF4-FFF2-40B4-BE49-F238E27FC236}">
                <a16:creationId xmlns:a16="http://schemas.microsoft.com/office/drawing/2014/main" id="{7C432AFE-B3D2-4BFF-BF8F-96C27AFF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7" name="Picture 126" descr="En bild som visar Färggrann, grön, konst&#10;&#10;Automatiskt genererad beskrivning">
            <a:extLst>
              <a:ext uri="{FF2B5EF4-FFF2-40B4-BE49-F238E27FC236}">
                <a16:creationId xmlns:a16="http://schemas.microsoft.com/office/drawing/2014/main" id="{ACB24DC2-2E9F-A8D0-B7FD-E6242A01F1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D388BFB8-638A-4F0A-AB99-3AD337EBA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941832"/>
            <a:ext cx="10506456" cy="2057400"/>
          </a:xfrm>
        </p:spPr>
        <p:txBody>
          <a:bodyPr anchor="b">
            <a:normAutofit/>
          </a:bodyPr>
          <a:lstStyle/>
          <a:p>
            <a:r>
              <a:rPr lang="sv-SE" sz="5000">
                <a:solidFill>
                  <a:schemeClr val="bg1"/>
                </a:solidFill>
              </a:rPr>
              <a:t>Fokus kommande period – utöver löpande jobb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01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3241202"/>
            <a:ext cx="10506456" cy="18288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CAD28F8-D304-4188-8AB1-F885AA803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502152"/>
            <a:ext cx="10506456" cy="2670048"/>
          </a:xfrm>
        </p:spPr>
        <p:txBody>
          <a:bodyPr>
            <a:normAutofit/>
          </a:bodyPr>
          <a:lstStyle/>
          <a:p>
            <a:pPr lvl="0">
              <a:defRPr b="1"/>
            </a:pPr>
            <a:r>
              <a:rPr lang="sv-SE" sz="2000">
                <a:solidFill>
                  <a:schemeClr val="bg1"/>
                </a:solidFill>
              </a:rPr>
              <a:t>Påminnelsefakturor ska skickas ut</a:t>
            </a:r>
          </a:p>
          <a:p>
            <a:pPr lvl="0">
              <a:defRPr b="1"/>
            </a:pPr>
            <a:r>
              <a:rPr lang="sv-SE" sz="2000">
                <a:solidFill>
                  <a:schemeClr val="bg1"/>
                </a:solidFill>
              </a:rPr>
              <a:t>Jaga på inbetalningar av årsavgifter	</a:t>
            </a:r>
          </a:p>
          <a:p>
            <a:endParaRPr lang="sv-SE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3934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12932</TotalTime>
  <Words>79</Words>
  <Application>Microsoft Office PowerPoint</Application>
  <PresentationFormat>Bredbild</PresentationFormat>
  <Paragraphs>20</Paragraphs>
  <Slides>9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Office-tema</vt:lpstr>
      <vt:lpstr>Horns Samfällighetsförening Ekonomirapport </vt:lpstr>
      <vt:lpstr>Summering</vt:lpstr>
      <vt:lpstr>Resultatutveckling</vt:lpstr>
      <vt:lpstr>Kapitalutveckling</vt:lpstr>
      <vt:lpstr>Ekonomi, nedbrutet    </vt:lpstr>
      <vt:lpstr>Årsavgifter  </vt:lpstr>
      <vt:lpstr>Resultatrapport </vt:lpstr>
      <vt:lpstr>Balansrapport</vt:lpstr>
      <vt:lpstr>Fokus kommande period – utöver löpande jobb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Horns Samfällighetsförening Ekonomirapport</dc:title>
  <dc:creator>Christer Ramebäck</dc:creator>
  <cp:lastModifiedBy>Christer Ramebäck</cp:lastModifiedBy>
  <cp:revision>33</cp:revision>
  <cp:lastPrinted>2024-01-17T13:54:34Z</cp:lastPrinted>
  <dcterms:created xsi:type="dcterms:W3CDTF">2021-09-21T09:39:14Z</dcterms:created>
  <dcterms:modified xsi:type="dcterms:W3CDTF">2024-09-17T15:20:13Z</dcterms:modified>
</cp:coreProperties>
</file>